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3" r:id="rId6"/>
    <p:sldId id="262" r:id="rId7"/>
    <p:sldId id="276" r:id="rId8"/>
    <p:sldId id="277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599"/>
            <a:ext cx="8229600" cy="144087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WELCOME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343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CLASS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5000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warm up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82919"/>
            <a:ext cx="7083772" cy="4543256"/>
          </a:xfrm>
        </p:spPr>
      </p:pic>
      <p:sp>
        <p:nvSpPr>
          <p:cNvPr id="5" name="TextBox 4"/>
          <p:cNvSpPr txBox="1"/>
          <p:nvPr/>
        </p:nvSpPr>
        <p:spPr>
          <a:xfrm>
            <a:off x="2286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Describe the picture.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896991"/>
      </p:ext>
    </p:extLst>
  </p:cSld>
  <p:clrMapOvr>
    <a:masterClrMapping/>
  </p:clrMapOvr>
  <p:transition spd="med" advTm="5000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533400"/>
            <a:ext cx="3810000" cy="914401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</a:rPr>
              <a:t>TOPIC</a:t>
            </a:r>
            <a:endParaRPr lang="en-US" sz="88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077200" cy="3505200"/>
          </a:xfrm>
        </p:spPr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FF0000"/>
                </a:solidFill>
              </a:rPr>
              <a:t>HOW THE ENVIRONMENT IS POLLUTED</a:t>
            </a:r>
            <a:endParaRPr lang="en-US" sz="9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5000">
    <p:wipe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87" y="3657600"/>
            <a:ext cx="4793673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A. Domestic Rubbish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860801" cy="28956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4274151" cy="3124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5638800"/>
            <a:ext cx="8229600" cy="91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c. Analyze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pictures.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4987" y="4343400"/>
            <a:ext cx="841661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a. What can you see in the picture 1?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1914" y="5029200"/>
            <a:ext cx="841661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/>
              <a:t>b. Describe the picture 2.</a:t>
            </a:r>
          </a:p>
        </p:txBody>
      </p:sp>
    </p:spTree>
  </p:cSld>
  <p:clrMapOvr>
    <a:masterClrMapping/>
  </p:clrMapOvr>
  <p:transition spd="med" advTm="5000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0673"/>
            <a:ext cx="4343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B. Industrial Waste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8820"/>
            <a:ext cx="4184766" cy="334258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5691" y="4343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a. What can you see in the picture 1? 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193964"/>
            <a:ext cx="4389746" cy="287481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4720" y="504734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/>
              <a:t>b. Describe the picture 2.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7377" y="5715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/>
              <a:t>c. Analyze the pictures.</a:t>
            </a:r>
          </a:p>
        </p:txBody>
      </p:sp>
    </p:spTree>
  </p:cSld>
  <p:clrMapOvr>
    <a:masterClrMapping/>
  </p:clrMapOvr>
  <p:transition spd="med" advTm="5000">
    <p:pull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27" y="3657600"/>
            <a:ext cx="6455073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C. Lack of dumping locations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6986"/>
            <a:ext cx="4222712" cy="2865814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5327" y="4343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a. What can you see in the picture 1?  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60" y="457200"/>
            <a:ext cx="4356140" cy="28956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5327" y="5029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/>
              <a:t>b. Discuss the picture 2.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5326" y="5715000"/>
            <a:ext cx="836007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/>
              <a:t>c. Explain the causes &amp; solutions in pictures.</a:t>
            </a:r>
          </a:p>
        </p:txBody>
      </p:sp>
    </p:spTree>
  </p:cSld>
  <p:clrMapOvr>
    <a:masterClrMapping/>
  </p:clrMapOvr>
  <p:transition spd="med" advTm="5000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67200"/>
            <a:ext cx="7467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D. Causes of air pollution (Smoke)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2" y="118429"/>
            <a:ext cx="2755458" cy="1862771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4800600"/>
            <a:ext cx="6934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a. What can you see in the pictures? 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399"/>
            <a:ext cx="2923570" cy="195148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3912"/>
            <a:ext cx="2971800" cy="195148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" y="2133600"/>
            <a:ext cx="2900034" cy="209137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3115240" cy="201517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09800"/>
            <a:ext cx="2801637" cy="186775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4800" y="54102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/>
              <a:t>b. Discuss the cause &amp; solution of air pollution.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59436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/>
              <a:t>c. Compare &amp; contrast these pictures.</a:t>
            </a:r>
          </a:p>
        </p:txBody>
      </p:sp>
    </p:spTree>
  </p:cSld>
  <p:clrMapOvr>
    <a:masterClrMapping/>
  </p:clrMapOvr>
  <p:transition spd="med" advTm="5000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61722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E. Causes of Water pollution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6" y="255125"/>
            <a:ext cx="3212524" cy="2259475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37338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a. What can you see in the pictures?  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8" y="304800"/>
            <a:ext cx="3093722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8654"/>
            <a:ext cx="2606858" cy="234834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7457" y="44958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/>
              <a:t>b. Discuss the causes &amp; effects of water pollution.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7457" y="5334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/>
              <a:t>c.  Describe the remedies of water pollution. </a:t>
            </a:r>
          </a:p>
        </p:txBody>
      </p:sp>
    </p:spTree>
  </p:cSld>
  <p:clrMapOvr>
    <a:masterClrMapping/>
  </p:clrMapOvr>
  <p:transition spd="med" advTm="5000">
    <p:pull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Pair Works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1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sz="4000" b="1" u="sng" dirty="0" smtClean="0">
                <a:solidFill>
                  <a:srgbClr val="FF0000"/>
                </a:solidFill>
              </a:rPr>
              <a:t>True/False</a:t>
            </a:r>
            <a:r>
              <a:rPr lang="en-US" sz="40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4000" b="1" u="sng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48200"/>
            <a:ext cx="8229600" cy="1828800"/>
          </a:xfrm>
          <a:prstGeom prst="rect">
            <a:avLst/>
          </a:prstGeom>
          <a:solidFill>
            <a:srgbClr val="7030A0">
              <a:alpha val="39000"/>
            </a:srgb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  </a:t>
            </a:r>
            <a:r>
              <a:rPr lang="en-US" sz="3200" u="sng" dirty="0" smtClean="0">
                <a:solidFill>
                  <a:schemeClr val="bg2">
                    <a:lumMod val="10000"/>
                  </a:schemeClr>
                </a:solidFill>
              </a:rPr>
              <a:t>Producing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en-US" sz="3200" u="sng" dirty="0" smtClean="0">
                <a:solidFill>
                  <a:schemeClr val="bg2">
                    <a:lumMod val="10000"/>
                  </a:schemeClr>
                </a:solidFill>
              </a:rPr>
              <a:t>rubbish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en-US" sz="3200" u="sng" dirty="0" smtClean="0">
                <a:solidFill>
                  <a:schemeClr val="bg2">
                    <a:lumMod val="10000"/>
                  </a:schemeClr>
                </a:solidFill>
              </a:rPr>
              <a:t>each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en-US" sz="3200" u="sng" dirty="0" smtClean="0">
                <a:solidFill>
                  <a:schemeClr val="bg2">
                    <a:lumMod val="10000"/>
                  </a:schemeClr>
                </a:solidFill>
              </a:rPr>
              <a:t>toxic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en-US" sz="3200" u="sng" dirty="0" smtClean="0">
                <a:solidFill>
                  <a:schemeClr val="bg2">
                    <a:lumMod val="10000"/>
                  </a:schemeClr>
                </a:solidFill>
              </a:rPr>
              <a:t>difficult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The world is (a)………….millions of tons of domestic (b)……….…. and (c)……………industrial waste (d) …………year. And it is becoming increasingly (e)………..to find suitable locations to get rid of all these refuse.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83325"/>
            <a:ext cx="82296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a)   The world is not producing millions of tons of domestic rubbish.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4909" y="2133600"/>
            <a:ext cx="82296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b) </a:t>
            </a:r>
            <a:r>
              <a:rPr lang="en-US" sz="2200" dirty="0"/>
              <a:t> </a:t>
            </a:r>
            <a:r>
              <a:rPr lang="en-US" sz="2200" dirty="0" smtClean="0"/>
              <a:t> Air </a:t>
            </a:r>
            <a:r>
              <a:rPr lang="en-US" sz="2200" dirty="0"/>
              <a:t>is an important element</a:t>
            </a:r>
            <a:r>
              <a:rPr lang="en-US" sz="2200" dirty="0" smtClean="0"/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9545" y="2590800"/>
            <a:ext cx="82296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c)   Man </a:t>
            </a:r>
            <a:r>
              <a:rPr lang="en-US" sz="2200" dirty="0"/>
              <a:t>does not make fire to cook food.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9545" y="3048000"/>
            <a:ext cx="82296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d)  Railway </a:t>
            </a:r>
            <a:r>
              <a:rPr lang="en-US" sz="2200" dirty="0"/>
              <a:t>engines and powerhouses create smoke.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7254" y="3505200"/>
            <a:ext cx="82296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e)  All </a:t>
            </a:r>
            <a:r>
              <a:rPr lang="en-US" sz="2200" dirty="0"/>
              <a:t>these kinds of smoke do not pollute the air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055" y="3962400"/>
            <a:ext cx="8229600" cy="616525"/>
          </a:xfrm>
          <a:prstGeom prst="rect">
            <a:avLst/>
          </a:prstGeom>
          <a:solidFill>
            <a:srgbClr val="7030A0">
              <a:alpha val="39000"/>
            </a:srgb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in the blanks with clue.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Group Work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858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66"/>
                </a:solidFill>
              </a:rPr>
              <a:t>1. In how many ways can smoke be created?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82296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66"/>
                </a:solidFill>
              </a:rPr>
              <a:t>2. Why </a:t>
            </a:r>
            <a:r>
              <a:rPr lang="en-US" dirty="0">
                <a:solidFill>
                  <a:srgbClr val="000066"/>
                </a:solidFill>
              </a:rPr>
              <a:t>is it difficult to dispose of waste?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90800"/>
            <a:ext cx="8229600" cy="14478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solidFill>
                  <a:srgbClr val="000066"/>
                </a:solidFill>
              </a:rPr>
              <a:t>3. What </a:t>
            </a:r>
            <a:r>
              <a:rPr lang="en-US" sz="3000" dirty="0">
                <a:solidFill>
                  <a:srgbClr val="000066"/>
                </a:solidFill>
              </a:rPr>
              <a:t>do you think is the main cause of air pollution in your area</a:t>
            </a:r>
            <a:r>
              <a:rPr lang="en-US" sz="3000" dirty="0" smtClean="0">
                <a:solidFill>
                  <a:srgbClr val="000066"/>
                </a:solidFill>
              </a:rPr>
              <a:t>?</a:t>
            </a:r>
            <a:endParaRPr lang="en-US" sz="3000" dirty="0">
              <a:solidFill>
                <a:srgbClr val="00006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038600"/>
            <a:ext cx="82296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66"/>
                </a:solidFill>
              </a:rPr>
              <a:t>4. </a:t>
            </a:r>
            <a:r>
              <a:rPr lang="en-US" dirty="0">
                <a:solidFill>
                  <a:srgbClr val="000066"/>
                </a:solidFill>
              </a:rPr>
              <a:t>How do mills &amp; factories pollute water</a:t>
            </a:r>
            <a:r>
              <a:rPr lang="en-US" dirty="0" smtClean="0">
                <a:solidFill>
                  <a:srgbClr val="000066"/>
                </a:solidFill>
              </a:rPr>
              <a:t>?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2600" y="4724400"/>
            <a:ext cx="82296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66"/>
                </a:solidFill>
              </a:rPr>
              <a:t>5. </a:t>
            </a:r>
            <a:r>
              <a:rPr lang="en-US" dirty="0">
                <a:solidFill>
                  <a:srgbClr val="000066"/>
                </a:solidFill>
              </a:rPr>
              <a:t>How is water polluted in your locality</a:t>
            </a:r>
            <a:r>
              <a:rPr lang="en-US" dirty="0" smtClean="0">
                <a:solidFill>
                  <a:srgbClr val="000066"/>
                </a:solidFill>
              </a:rPr>
              <a:t>?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5410200"/>
            <a:ext cx="82296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66"/>
                </a:solidFill>
              </a:rPr>
              <a:t>6. </a:t>
            </a:r>
            <a:r>
              <a:rPr lang="en-US" dirty="0">
                <a:solidFill>
                  <a:srgbClr val="000066"/>
                </a:solidFill>
              </a:rPr>
              <a:t>How can you minimize water pollution in your locality</a:t>
            </a:r>
            <a:r>
              <a:rPr lang="en-US" dirty="0" smtClean="0">
                <a:solidFill>
                  <a:srgbClr val="000066"/>
                </a:solidFill>
              </a:rPr>
              <a:t>?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 advTm="5000">
    <p:pull dir="l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Assessment / Evaluation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(Oral)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In not more than 5 sentences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Describe the air &amp; water pollution in your words.  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 Explain how we can minimize pollution.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dirty="0" smtClean="0"/>
              <a:t> Analyze the causes &amp; solution of pollution.</a:t>
            </a:r>
          </a:p>
        </p:txBody>
      </p:sp>
    </p:spTree>
  </p:cSld>
  <p:clrMapOvr>
    <a:masterClrMapping/>
  </p:clrMapOvr>
  <p:transition spd="med" advTm="5000">
    <p:zoom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8121"/>
            <a:ext cx="8001000" cy="6400800"/>
          </a:xfrm>
          <a:prstGeom prst="rect">
            <a:avLst/>
          </a:prstGeom>
        </p:spPr>
      </p:pic>
    </p:spTree>
  </p:cSld>
  <p:clrMapOvr>
    <a:masterClrMapping/>
  </p:clrMapOvr>
  <p:transition spd="med" advTm="5000">
    <p:fade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5334000" cy="715962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Home Work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 What do you think is the main cause of air pollution?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76601"/>
            <a:ext cx="8229600" cy="10668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2. </a:t>
            </a:r>
            <a:r>
              <a:rPr lang="en-US" dirty="0"/>
              <a:t>How is water polluted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39342"/>
            <a:ext cx="8229600" cy="1523999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3. </a:t>
            </a:r>
            <a:r>
              <a:rPr lang="en-US" dirty="0"/>
              <a:t>Describe how we can solve this pollution problem. </a:t>
            </a:r>
          </a:p>
        </p:txBody>
      </p:sp>
    </p:spTree>
  </p:cSld>
  <p:clrMapOvr>
    <a:masterClrMapping/>
  </p:clrMapOvr>
  <p:transition spd="med" advTm="5000">
    <p:zo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381000"/>
            <a:ext cx="8229600" cy="1905000"/>
          </a:xfrm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This is the end of today’s English lesson.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_magpie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flipH="1">
            <a:off x="2743200" y="2514600"/>
            <a:ext cx="3048000" cy="2932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334000"/>
            <a:ext cx="8229600" cy="1249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rgbClr val="FF0000"/>
                </a:solidFill>
              </a:rPr>
              <a:t>Thank you all.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5000">
    <p:zoom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Teachers</a:t>
            </a:r>
            <a:r>
              <a:rPr lang="en-US" dirty="0" smtClean="0"/>
              <a:t>’ </a:t>
            </a:r>
            <a:r>
              <a:rPr lang="en-US" u="sng" dirty="0" smtClean="0"/>
              <a:t>Identification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6477000" cy="236219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1. Khalid </a:t>
            </a:r>
            <a:r>
              <a:rPr lang="en-US" b="1" dirty="0" err="1" smtClean="0">
                <a:solidFill>
                  <a:srgbClr val="FF0000"/>
                </a:solidFill>
              </a:rPr>
              <a:t>Hossain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Lecturer, English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Moghia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Salehia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Madrasha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Kachua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Bagerhat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Index- 2028580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Phone- 01917947760, E-mail- khalid.apu@gmail.com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                       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505199"/>
            <a:ext cx="82296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Lesson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Address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60818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/>
              <a:t>Date         </a:t>
            </a:r>
            <a:r>
              <a:rPr lang="en-US" b="1" smtClean="0"/>
              <a:t>: 31</a:t>
            </a:r>
            <a:r>
              <a:rPr lang="en-US" b="1" baseline="30000" smtClean="0"/>
              <a:t>st</a:t>
            </a:r>
            <a:r>
              <a:rPr lang="en-US" b="1" smtClean="0"/>
              <a:t> May </a:t>
            </a:r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295400"/>
            <a:ext cx="6172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/>
              <a:t> Class       : Eleven (</a:t>
            </a:r>
            <a:r>
              <a:rPr lang="en-US" b="1"/>
              <a:t>11</a:t>
            </a:r>
            <a:r>
              <a:rPr lang="en-US" b="1" smtClean="0"/>
              <a:t>), Unit # 6</a:t>
            </a:r>
            <a:endParaRPr lang="en-US" b="1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209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Subject   : English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Paper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124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/>
              <a:t> Topic       : How the environment is polluted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13558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Time        : 45 </a:t>
            </a:r>
            <a:r>
              <a:rPr lang="en-US" b="1" dirty="0" smtClean="0">
                <a:solidFill>
                  <a:srgbClr val="FF0000"/>
                </a:solidFill>
              </a:rPr>
              <a:t>minutes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5000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Objectives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562600"/>
            <a:ext cx="8229600" cy="914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6. Sorting out solutions or remedies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371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Aft>
                <a:spcPts val="600"/>
              </a:spcAft>
              <a:defRPr/>
            </a:pPr>
            <a:r>
              <a:rPr lang="en-US" sz="3200" dirty="0" smtClean="0"/>
              <a:t>After </a:t>
            </a:r>
            <a:r>
              <a:rPr lang="en-US" sz="3200"/>
              <a:t>this </a:t>
            </a:r>
            <a:r>
              <a:rPr lang="en-US" sz="3200" smtClean="0"/>
              <a:t>lesson students </a:t>
            </a:r>
            <a:r>
              <a:rPr lang="en-US" sz="3200" dirty="0" smtClean="0"/>
              <a:t>will be able to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133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1. Two </a:t>
            </a:r>
            <a:r>
              <a:rPr lang="en-US" sz="3200" dirty="0"/>
              <a:t>passages about environment pollution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0327" y="2819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2. Discussed </a:t>
            </a:r>
            <a:r>
              <a:rPr lang="en-US" sz="3200" dirty="0"/>
              <a:t>some pollution related question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505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Aft>
                <a:spcPts val="600"/>
              </a:spcAft>
              <a:defRPr/>
            </a:pPr>
            <a:r>
              <a:rPr lang="en-US" sz="3200" dirty="0"/>
              <a:t>3. Designed a </a:t>
            </a:r>
            <a:r>
              <a:rPr lang="en-US" sz="3200" dirty="0" smtClean="0"/>
              <a:t>questionnaire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191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Aft>
                <a:spcPts val="600"/>
              </a:spcAft>
              <a:defRPr/>
            </a:pPr>
            <a:r>
              <a:rPr lang="en-US" sz="3200" dirty="0"/>
              <a:t>4. Compare different </a:t>
            </a:r>
            <a:r>
              <a:rPr lang="en-US" sz="3200" dirty="0" smtClean="0"/>
              <a:t>pollutions</a:t>
            </a: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0327" y="4876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Aft>
                <a:spcPts val="600"/>
              </a:spcAft>
              <a:defRPr/>
            </a:pPr>
            <a:r>
              <a:rPr lang="en-US" sz="3200" dirty="0"/>
              <a:t>5. Analyze &amp; explain causes of </a:t>
            </a:r>
            <a:r>
              <a:rPr lang="en-US" sz="3200" dirty="0" smtClean="0"/>
              <a:t>pollution</a:t>
            </a:r>
            <a:endParaRPr lang="en-US" sz="3200" dirty="0"/>
          </a:p>
        </p:txBody>
      </p:sp>
    </p:spTree>
  </p:cSld>
  <p:clrMapOvr>
    <a:masterClrMapping/>
  </p:clrMapOvr>
  <p:transition spd="med" advTm="5000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warm up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371600"/>
            <a:ext cx="6156235" cy="4617176"/>
          </a:xfrm>
        </p:spPr>
      </p:pic>
      <p:sp>
        <p:nvSpPr>
          <p:cNvPr id="5" name="TextBox 4"/>
          <p:cNvSpPr txBox="1"/>
          <p:nvPr/>
        </p:nvSpPr>
        <p:spPr>
          <a:xfrm>
            <a:off x="23622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Describe the picture.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5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warm up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37" y="1371600"/>
            <a:ext cx="3037615" cy="4617176"/>
          </a:xfrm>
        </p:spPr>
      </p:pic>
      <p:sp>
        <p:nvSpPr>
          <p:cNvPr id="5" name="TextBox 4"/>
          <p:cNvSpPr txBox="1"/>
          <p:nvPr/>
        </p:nvSpPr>
        <p:spPr>
          <a:xfrm>
            <a:off x="23622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Describe the picture.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196828"/>
      </p:ext>
    </p:extLst>
  </p:cSld>
  <p:clrMapOvr>
    <a:masterClrMapping/>
  </p:clrMapOvr>
  <p:transition spd="med" advTm="5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warm up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9" y="1524000"/>
            <a:ext cx="7984346" cy="4495799"/>
          </a:xfrm>
        </p:spPr>
      </p:pic>
      <p:sp>
        <p:nvSpPr>
          <p:cNvPr id="5" name="TextBox 4"/>
          <p:cNvSpPr txBox="1"/>
          <p:nvPr/>
        </p:nvSpPr>
        <p:spPr>
          <a:xfrm>
            <a:off x="23622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Describe the picture.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192316"/>
      </p:ext>
    </p:extLst>
  </p:cSld>
  <p:clrMapOvr>
    <a:masterClrMapping/>
  </p:clrMapOvr>
  <p:transition spd="med" advTm="5000">
    <p:wip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warm up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083772" cy="4718295"/>
          </a:xfrm>
        </p:spPr>
      </p:pic>
      <p:sp>
        <p:nvSpPr>
          <p:cNvPr id="5" name="TextBox 4"/>
          <p:cNvSpPr txBox="1"/>
          <p:nvPr/>
        </p:nvSpPr>
        <p:spPr>
          <a:xfrm>
            <a:off x="2286000" y="609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Describe the picture.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500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609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WELCOME</vt:lpstr>
      <vt:lpstr>Slide 2</vt:lpstr>
      <vt:lpstr>Teachers’ Identification</vt:lpstr>
      <vt:lpstr>Lesson Address</vt:lpstr>
      <vt:lpstr>Objectives</vt:lpstr>
      <vt:lpstr>Lesson warm up pictures</vt:lpstr>
      <vt:lpstr>Lesson warm up pictures</vt:lpstr>
      <vt:lpstr>Lesson warm up pictures</vt:lpstr>
      <vt:lpstr>Lesson warm up pictures</vt:lpstr>
      <vt:lpstr>Lesson warm up pictures</vt:lpstr>
      <vt:lpstr>TOPIC</vt:lpstr>
      <vt:lpstr>A. Domestic Rubbish</vt:lpstr>
      <vt:lpstr>B. Industrial Waste</vt:lpstr>
      <vt:lpstr>C. Lack of dumping locations</vt:lpstr>
      <vt:lpstr>D. Causes of air pollution (Smoke)</vt:lpstr>
      <vt:lpstr>E. Causes of Water pollution</vt:lpstr>
      <vt:lpstr>Pair Works</vt:lpstr>
      <vt:lpstr>Group Work</vt:lpstr>
      <vt:lpstr>Assessment / Evaluation (Oral)</vt:lpstr>
      <vt:lpstr>Home Work</vt:lpstr>
      <vt:lpstr>This is the end of today’s English lesson.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Khalid</cp:lastModifiedBy>
  <cp:revision>267</cp:revision>
  <dcterms:created xsi:type="dcterms:W3CDTF">2006-08-16T00:00:00Z</dcterms:created>
  <dcterms:modified xsi:type="dcterms:W3CDTF">2013-05-31T06:07:52Z</dcterms:modified>
</cp:coreProperties>
</file>